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8" r:id="rId3"/>
    <p:sldId id="269" r:id="rId4"/>
    <p:sldId id="257" r:id="rId5"/>
    <p:sldId id="258" r:id="rId6"/>
    <p:sldId id="256" r:id="rId7"/>
    <p:sldId id="259" r:id="rId8"/>
    <p:sldId id="261" r:id="rId9"/>
    <p:sldId id="270" r:id="rId10"/>
    <p:sldId id="262" r:id="rId11"/>
    <p:sldId id="272" r:id="rId12"/>
    <p:sldId id="271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82" r:id="rId21"/>
    <p:sldId id="284" r:id="rId22"/>
    <p:sldId id="283" r:id="rId23"/>
    <p:sldId id="281" r:id="rId24"/>
    <p:sldId id="285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1688758"/>
            <a:ext cx="8825657" cy="1499286"/>
          </a:xfrm>
        </p:spPr>
        <p:txBody>
          <a:bodyPr/>
          <a:lstStyle/>
          <a:p>
            <a:pPr algn="ctr"/>
            <a:r>
              <a:rPr lang="en-US" dirty="0" smtClean="0"/>
              <a:t>Team 3 Capstone 2019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3253946"/>
            <a:ext cx="8825658" cy="2383835"/>
          </a:xfrm>
        </p:spPr>
        <p:txBody>
          <a:bodyPr/>
          <a:lstStyle/>
          <a:p>
            <a:pPr algn="ctr"/>
            <a:r>
              <a:rPr lang="en-US" dirty="0" smtClean="0"/>
              <a:t>Fayetteville technical community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7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being used?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94" y="1270453"/>
            <a:ext cx="2940972" cy="294097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0" y="4212782"/>
            <a:ext cx="4802659" cy="18794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98" y="1546620"/>
            <a:ext cx="2857500" cy="285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61" y="5152501"/>
            <a:ext cx="6362700" cy="1562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06" y="1375507"/>
            <a:ext cx="3199727" cy="31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4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the User Experience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do reviews and ratings?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Reviews: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2" y="1210648"/>
            <a:ext cx="10058400" cy="493141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46110" y="614206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 smtClean="0"/>
              <a:t>The Homepage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657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033" y="5411896"/>
            <a:ext cx="4720953" cy="873574"/>
          </a:xfrm>
        </p:spPr>
        <p:txBody>
          <a:bodyPr/>
          <a:lstStyle/>
          <a:p>
            <a:pPr algn="r"/>
            <a:r>
              <a:rPr lang="en-US" dirty="0" smtClean="0"/>
              <a:t>The Review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0" y="239974"/>
            <a:ext cx="7493983" cy="46592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05714" y="1293341"/>
            <a:ext cx="4396341" cy="1684336"/>
          </a:xfrm>
        </p:spPr>
        <p:txBody>
          <a:bodyPr/>
          <a:lstStyle/>
          <a:p>
            <a:r>
              <a:rPr lang="en-US" dirty="0" smtClean="0"/>
              <a:t>Users cannot leave reviews on anime without logging in.</a:t>
            </a:r>
          </a:p>
          <a:p>
            <a:r>
              <a:rPr lang="en-US" dirty="0" smtClean="0"/>
              <a:t>The login request links to the login page for convenience.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08" y="3056479"/>
            <a:ext cx="5834274" cy="32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on </a:t>
            </a:r>
            <a:r>
              <a:rPr lang="en-US" dirty="0" err="1" smtClean="0"/>
              <a:t>Anirater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0569" y="5427917"/>
            <a:ext cx="5244166" cy="68755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New registers are immediately sent to the login page.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78164"/>
            <a:ext cx="5293370" cy="4719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73" y="1243707"/>
            <a:ext cx="5505554" cy="39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0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Login!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737" y="5821149"/>
            <a:ext cx="4396339" cy="78641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Remember, capitalization counts! Make the name the way you registered!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0" y="1228961"/>
            <a:ext cx="4893275" cy="4362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06" y="1359243"/>
            <a:ext cx="6393361" cy="47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9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Leaving a Review: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154" y="3958991"/>
            <a:ext cx="2398260" cy="1391261"/>
          </a:xfrm>
        </p:spPr>
        <p:txBody>
          <a:bodyPr/>
          <a:lstStyle/>
          <a:p>
            <a:r>
              <a:rPr lang="en-US" dirty="0" smtClean="0"/>
              <a:t>Once logged in, you can leave a review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14193"/>
          <a:stretch>
            <a:fillRect/>
          </a:stretch>
        </p:blipFill>
        <p:spPr>
          <a:xfrm>
            <a:off x="100528" y="1225756"/>
            <a:ext cx="4644484" cy="240750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3883209" y="6064734"/>
            <a:ext cx="2930525" cy="576262"/>
          </a:xfrm>
        </p:spPr>
        <p:txBody>
          <a:bodyPr/>
          <a:lstStyle/>
          <a:p>
            <a:r>
              <a:rPr lang="en-US" dirty="0" smtClean="0"/>
              <a:t>Write and Rate!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165664" y="4164769"/>
            <a:ext cx="2932113" cy="1212423"/>
          </a:xfrm>
        </p:spPr>
        <p:txBody>
          <a:bodyPr/>
          <a:lstStyle/>
          <a:p>
            <a:r>
              <a:rPr lang="en-US" dirty="0" smtClean="0"/>
              <a:t>Success messages appear up top after posting</a:t>
            </a:r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3027"/>
          <a:stretch>
            <a:fillRect/>
          </a:stretch>
        </p:blipFill>
        <p:spPr>
          <a:xfrm>
            <a:off x="6983066" y="1225756"/>
            <a:ext cx="5079688" cy="2640227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" b="3069"/>
          <a:stretch>
            <a:fillRect/>
          </a:stretch>
        </p:blipFill>
        <p:spPr>
          <a:xfrm>
            <a:off x="2562414" y="2567730"/>
            <a:ext cx="6603250" cy="3433976"/>
          </a:xfrm>
        </p:spPr>
      </p:pic>
    </p:spTree>
    <p:extLst>
      <p:ext uri="{BB962C8B-B14F-4D97-AF65-F5344CB8AC3E}">
        <p14:creationId xmlns:p14="http://schemas.microsoft.com/office/powerpoint/2010/main" val="192330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Peruse the reviews, with yours on top!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78" y="1309817"/>
            <a:ext cx="6941412" cy="504979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If your account has already posted a review, it cannot post another.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693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user has a profile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1" y="1622854"/>
            <a:ext cx="4988771" cy="389926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1622854"/>
            <a:ext cx="5284304" cy="4337178"/>
          </a:xfrm>
        </p:spPr>
      </p:pic>
      <p:sp>
        <p:nvSpPr>
          <p:cNvPr id="7" name="Rectangle 6"/>
          <p:cNvSpPr/>
          <p:nvPr/>
        </p:nvSpPr>
        <p:spPr>
          <a:xfrm>
            <a:off x="1704526" y="5636866"/>
            <a:ext cx="3643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Changing the default account</a:t>
            </a:r>
          </a:p>
          <a:p>
            <a:r>
              <a:rPr lang="en-US" dirty="0" smtClean="0"/>
              <a:t>picture to a new image…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7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928158" cy="1915647"/>
          </a:xfrm>
        </p:spPr>
        <p:txBody>
          <a:bodyPr/>
          <a:lstStyle/>
          <a:p>
            <a:r>
              <a:rPr lang="en-US" dirty="0" smtClean="0"/>
              <a:t>Part 3: The Code Behind the Concept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</a:t>
            </a:r>
            <a:r>
              <a:rPr lang="en-US" dirty="0" err="1" smtClean="0"/>
              <a:t>ticky</a:t>
            </a:r>
            <a:r>
              <a:rPr lang="en-US" dirty="0" smtClean="0"/>
              <a:t>-typing that goes into making spiffy sites.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8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the Team, the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they and what are they doing?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8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039" y="1272608"/>
            <a:ext cx="3401064" cy="1447800"/>
          </a:xfrm>
        </p:spPr>
        <p:txBody>
          <a:bodyPr/>
          <a:lstStyle/>
          <a:p>
            <a:r>
              <a:rPr lang="en-US" sz="3200" dirty="0" smtClean="0"/>
              <a:t>Loading in the Anime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0" y="840260"/>
            <a:ext cx="7247969" cy="557701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31039" y="3055140"/>
            <a:ext cx="3401063" cy="2895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anime titles and information are all listed in a convenient csv file.  This is the python file that loads in the information to be used in the rest of the program.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8050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9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4: Forums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Y’all</a:t>
            </a:r>
            <a:r>
              <a:rPr lang="en-US" dirty="0" smtClean="0"/>
              <a:t> kids behave now, and no spamming.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2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492565"/>
            <a:ext cx="8825657" cy="566738"/>
          </a:xfrm>
        </p:spPr>
        <p:txBody>
          <a:bodyPr/>
          <a:lstStyle/>
          <a:p>
            <a:pPr algn="ctr"/>
            <a:r>
              <a:rPr lang="en-US" dirty="0" smtClean="0"/>
              <a:t>Anime Forums!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6059303"/>
            <a:ext cx="8825656" cy="49371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Unfortunately, they are at this time a separate login.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6" y="227935"/>
            <a:ext cx="7217753" cy="52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5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436606"/>
            <a:ext cx="5092906" cy="1136822"/>
          </a:xfrm>
        </p:spPr>
        <p:txBody>
          <a:bodyPr>
            <a:noAutofit/>
          </a:bodyPr>
          <a:lstStyle/>
          <a:p>
            <a:r>
              <a:rPr lang="en-US" dirty="0" smtClean="0"/>
              <a:t>Looking forward to a hypothetical future!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2034746"/>
            <a:ext cx="5084979" cy="299445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 smtClean="0"/>
              <a:t>Editing posts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Uploading relevant pictures to each anime page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Affiliate links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Private messaging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Changeable picture icons for the users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Single login for site and forums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16" y="1242904"/>
            <a:ext cx="5755281" cy="49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4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page</a:t>
            </a:r>
            <a:br>
              <a:rPr lang="en-US" dirty="0" smtClean="0"/>
            </a:br>
            <a:r>
              <a:rPr lang="en-US" dirty="0" smtClean="0"/>
              <a:t>1. intro</a:t>
            </a:r>
            <a:br>
              <a:rPr lang="en-US" dirty="0" smtClean="0"/>
            </a:br>
            <a:r>
              <a:rPr lang="en-US" dirty="0" smtClean="0"/>
              <a:t>2</a:t>
            </a:r>
            <a:r>
              <a:rPr lang="en-US" dirty="0" smtClean="0"/>
              <a:t>. concept and flow charts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3. </a:t>
            </a:r>
            <a:r>
              <a:rPr lang="en-US" dirty="0" smtClean="0"/>
              <a:t>user experience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4. </a:t>
            </a:r>
            <a:r>
              <a:rPr lang="en-US" dirty="0" smtClean="0"/>
              <a:t>Code examples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5. forums and future potential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6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Team 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Samuel and Michael Blythe</a:t>
            </a:r>
          </a:p>
          <a:p>
            <a:pPr lvl="1"/>
            <a:r>
              <a:rPr lang="en-US" sz="1600" dirty="0" smtClean="0"/>
              <a:t>(Actually blonde, but you try finding</a:t>
            </a:r>
          </a:p>
          <a:p>
            <a:pPr lvl="1"/>
            <a:r>
              <a:rPr lang="en-US" sz="1600" dirty="0" smtClean="0"/>
              <a:t>     blonde bearded anime guys)</a:t>
            </a:r>
          </a:p>
          <a:p>
            <a:r>
              <a:rPr lang="en-US" dirty="0" smtClean="0"/>
              <a:t>- Juan Santiago</a:t>
            </a:r>
          </a:p>
          <a:p>
            <a:pPr lvl="1"/>
            <a:r>
              <a:rPr lang="en-US" sz="1600" dirty="0" smtClean="0"/>
              <a:t>(Pikachu hoodie for life)</a:t>
            </a:r>
          </a:p>
          <a:p>
            <a:r>
              <a:rPr lang="en-US" dirty="0" smtClean="0"/>
              <a:t>- Alex Lopez</a:t>
            </a:r>
          </a:p>
          <a:p>
            <a:pPr lvl="1"/>
            <a:r>
              <a:rPr lang="en-US" sz="1600" dirty="0" smtClean="0"/>
              <a:t>(Hair slicked back read to attack)</a:t>
            </a:r>
          </a:p>
          <a:p>
            <a:r>
              <a:rPr lang="en-US" dirty="0" smtClean="0"/>
              <a:t>- Bethany Reagan</a:t>
            </a:r>
          </a:p>
          <a:p>
            <a:pPr lvl="1"/>
            <a:r>
              <a:rPr lang="en-US" sz="1600" dirty="0" smtClean="0"/>
              <a:t>(Is really hungry right now)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223" y="1303637"/>
            <a:ext cx="3674076" cy="2755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63" y="167010"/>
            <a:ext cx="3595689" cy="4129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530" y="1007313"/>
            <a:ext cx="743298" cy="5926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67" y="1231635"/>
            <a:ext cx="673276" cy="5368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32" y="3719513"/>
            <a:ext cx="3355635" cy="22622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06" y="2478751"/>
            <a:ext cx="2499331" cy="388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70703"/>
            <a:ext cx="9404723" cy="5445211"/>
          </a:xfrm>
        </p:spPr>
        <p:txBody>
          <a:bodyPr/>
          <a:lstStyle/>
          <a:p>
            <a:pPr algn="ctr"/>
            <a:r>
              <a:rPr lang="en-US" dirty="0" smtClean="0"/>
              <a:t>How can I find more anime???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2" y="105444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6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889686"/>
            <a:ext cx="8825658" cy="1293341"/>
          </a:xfrm>
        </p:spPr>
        <p:txBody>
          <a:bodyPr/>
          <a:lstStyle/>
          <a:p>
            <a:pPr algn="ctr"/>
            <a:r>
              <a:rPr lang="en-US" sz="9600" i="1" u="sng" dirty="0" err="1" smtClean="0"/>
              <a:t>AniRater</a:t>
            </a:r>
            <a:endParaRPr lang="en-US" sz="9600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840627"/>
            <a:ext cx="8825658" cy="69197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Watching anime, immersion for us.</a:t>
            </a:r>
          </a:p>
          <a:p>
            <a:pPr algn="ctr"/>
            <a:r>
              <a:rPr lang="en-US" dirty="0" smtClean="0"/>
              <a:t>Are you happy now, Mr. Norris?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85" y="2712883"/>
            <a:ext cx="4085997" cy="25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705232"/>
            <a:ext cx="7999315" cy="2065942"/>
          </a:xfrm>
        </p:spPr>
        <p:txBody>
          <a:bodyPr/>
          <a:lstStyle/>
          <a:p>
            <a:pPr algn="ctr"/>
            <a:r>
              <a:rPr lang="en-US" sz="9600" dirty="0" err="1" smtClean="0"/>
              <a:t>AniRater</a:t>
            </a:r>
            <a:endParaRPr lang="en-US" sz="9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7352" y="4228876"/>
            <a:ext cx="10956626" cy="1688755"/>
          </a:xfrm>
        </p:spPr>
        <p:txBody>
          <a:bodyPr/>
          <a:lstStyle/>
          <a:p>
            <a:r>
              <a:rPr lang="en-US" dirty="0" smtClean="0"/>
              <a:t>A web-based program intended to: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Present various anime movies and TV shows to the otaku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Allow users to review, rate, and view listings of the shows/films they’ve liked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Creates recommendations of new shows to watch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General Idea – Data Flow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4" y="2445692"/>
            <a:ext cx="6477417" cy="4318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33" y="1594137"/>
            <a:ext cx="7761905" cy="3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259075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Diagram Zero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4" y="2445692"/>
            <a:ext cx="6477417" cy="4318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08" y="1449860"/>
            <a:ext cx="6949001" cy="4539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78" y="6189834"/>
            <a:ext cx="261974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12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852</TotalTime>
  <Words>409</Words>
  <Application>Microsoft Office PowerPoint</Application>
  <PresentationFormat>Widescreen</PresentationFormat>
  <Paragraphs>62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Ion</vt:lpstr>
      <vt:lpstr>Team 3 Capstone 2019</vt:lpstr>
      <vt:lpstr>Part 1: the Team, the Project</vt:lpstr>
      <vt:lpstr>Notes page 1. intro 2. concept and flow charts 3. user experience 4. Code examples 5. forums and future potential</vt:lpstr>
      <vt:lpstr>Who is Team 3?</vt:lpstr>
      <vt:lpstr>How can I find more anime???</vt:lpstr>
      <vt:lpstr>AniRater</vt:lpstr>
      <vt:lpstr>AniRater</vt:lpstr>
      <vt:lpstr>The General Idea – Data Flow</vt:lpstr>
      <vt:lpstr>Diagram Zero</vt:lpstr>
      <vt:lpstr>What is being used?</vt:lpstr>
      <vt:lpstr>Part 2: the User Experience</vt:lpstr>
      <vt:lpstr>Viewing Reviews:</vt:lpstr>
      <vt:lpstr>The Review Page</vt:lpstr>
      <vt:lpstr>Registering on Anirater</vt:lpstr>
      <vt:lpstr>Login!</vt:lpstr>
      <vt:lpstr>Leaving a Review:</vt:lpstr>
      <vt:lpstr>Peruse the reviews, with yours on top!</vt:lpstr>
      <vt:lpstr>The user has a profile</vt:lpstr>
      <vt:lpstr>Part 3: The Code Behind the Concept</vt:lpstr>
      <vt:lpstr>Loading in the Anime</vt:lpstr>
      <vt:lpstr>PowerPoint Presentation</vt:lpstr>
      <vt:lpstr>PowerPoint Presentation</vt:lpstr>
      <vt:lpstr>Part 4: Forums</vt:lpstr>
      <vt:lpstr>Anime Forums!</vt:lpstr>
      <vt:lpstr>Looking forward to a hypothetical future!</vt:lpstr>
    </vt:vector>
  </TitlesOfParts>
  <Company>FTCC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Ani-rater</dc:title>
  <dc:creator>Administrator</dc:creator>
  <cp:lastModifiedBy>Administrator</cp:lastModifiedBy>
  <cp:revision>77</cp:revision>
  <dcterms:created xsi:type="dcterms:W3CDTF">2019-03-04T20:11:29Z</dcterms:created>
  <dcterms:modified xsi:type="dcterms:W3CDTF">2019-05-07T21:52:14Z</dcterms:modified>
</cp:coreProperties>
</file>